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121400" cy="1944688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9CBB8E24-F409-A813-67FE-C562B821591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DE2B7CFD-3F0C-A9C1-612A-DBFAE08D1C3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E526B1F9-E231-B602-E358-1F1382DFEBE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303338" y="365125"/>
            <a:ext cx="5749926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91352D77-E633-D024-0394-ADB089B5BE4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8292D9F5-9FA3-9E6A-544F-3839D9F2B6A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0DDB886C-8614-819D-EA91-0A9A67B77C4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F6E19C5-0DBC-44F9-B534-5C983C5D6C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7E6A0016-FCD8-CA41-5F41-FDF66C35D0B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A1887335-E25A-4D12-8DFB-8A022321E9B3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55A1593E-6291-9A7B-5BEB-FE8E2C626C4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B0263E5A-C5BC-25AC-6DB3-06B9F7A84E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4618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17500" rtl="0" eaLnBrk="0" fontAlgn="base" hangingPunct="0">
        <a:spcBef>
          <a:spcPct val="0"/>
        </a:spcBef>
        <a:spcAft>
          <a:spcPct val="0"/>
        </a:spcAft>
        <a:defRPr kumimoji="1" sz="1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19063" indent="-119063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0350" indent="-10001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396875" indent="-79375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58800" indent="-8096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80963" algn="l" defTabSz="317500" rtl="0" eaLnBrk="0" fontAlgn="base" hangingPunct="0">
        <a:spcBef>
          <a:spcPct val="20000"/>
        </a:spcBef>
        <a:spcAft>
          <a:spcPct val="0"/>
        </a:spcAft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7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3788" userDrawn="1">
          <p15:clr>
            <a:srgbClr val="F26B43"/>
          </p15:clr>
        </p15:guide>
        <p15:guide id="4" orient="horz" pos="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10013</dc:creator>
  <cp:lastModifiedBy>G12518</cp:lastModifiedBy>
  <cp:revision>20</cp:revision>
  <dcterms:created xsi:type="dcterms:W3CDTF">2011-04-13T05:25:09Z</dcterms:created>
  <dcterms:modified xsi:type="dcterms:W3CDTF">2023-08-11T18:10:28Z</dcterms:modified>
</cp:coreProperties>
</file>